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6" r:id="rId1"/>
  </p:sldMasterIdLst>
  <p:notesMasterIdLst>
    <p:notesMasterId r:id="rId9"/>
  </p:notesMasterIdLst>
  <p:sldIdLst>
    <p:sldId id="256" r:id="rId2"/>
    <p:sldId id="294" r:id="rId3"/>
    <p:sldId id="297" r:id="rId4"/>
    <p:sldId id="295" r:id="rId5"/>
    <p:sldId id="296" r:id="rId6"/>
    <p:sldId id="303" r:id="rId7"/>
    <p:sldId id="30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2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928"/>
  </p:normalViewPr>
  <p:slideViewPr>
    <p:cSldViewPr snapToGrid="0">
      <p:cViewPr varScale="1">
        <p:scale>
          <a:sx n="171" d="100"/>
          <a:sy n="171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641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05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13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3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51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76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  <p:sldLayoutId id="2147483661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132F65EC-9379-62BD-FD60-F0E2A9F5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757613" y="0"/>
            <a:ext cx="7743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791900" y="2703443"/>
            <a:ext cx="4352100" cy="1235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Kilian</a:t>
            </a:r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Schulte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err="1">
                <a:latin typeface="Arial" panose="020B0604020202020204" pitchFamily="34" charset="0"/>
                <a:cs typeface="Arial" panose="020B0604020202020204" pitchFamily="34" charset="0"/>
              </a:rPr>
              <a:t>Benthien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Pontano Sans"/>
              </a:rPr>
              <a:t>Anja</a:t>
            </a: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Pontano Sans"/>
              </a:rPr>
              <a:t> Oberender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Pontano Sans"/>
              </a:rPr>
              <a:t>Dominik</a:t>
            </a: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Pontano Sans"/>
              </a:rPr>
              <a:t> Wernberger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rafik 1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6C0BC18C-1AA7-92AF-922E-9AEE466ADD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479" y="2247628"/>
            <a:ext cx="3241221" cy="64824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1A0586-13BB-75A1-89D5-D78CD5610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4456" y="-1250105"/>
            <a:ext cx="3955088" cy="527509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7BCEA06-C24C-27A5-DA34-F9B972F22984}"/>
              </a:ext>
            </a:extLst>
          </p:cNvPr>
          <p:cNvSpPr/>
          <p:nvPr/>
        </p:nvSpPr>
        <p:spPr>
          <a:xfrm rot="21161180">
            <a:off x="5364904" y="1985885"/>
            <a:ext cx="418978" cy="244810"/>
          </a:xfrm>
          <a:prstGeom prst="rect">
            <a:avLst/>
          </a:pr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 21">
            <a:extLst>
              <a:ext uri="{FF2B5EF4-FFF2-40B4-BE49-F238E27FC236}">
                <a16:creationId xmlns:a16="http://schemas.microsoft.com/office/drawing/2014/main" id="{83DD8D49-7DBE-995A-DA05-3825B9C93C1B}"/>
              </a:ext>
            </a:extLst>
          </p:cNvPr>
          <p:cNvSpPr/>
          <p:nvPr/>
        </p:nvSpPr>
        <p:spPr>
          <a:xfrm>
            <a:off x="3708873" y="5016381"/>
            <a:ext cx="2170632" cy="205099"/>
          </a:xfrm>
          <a:custGeom>
            <a:avLst/>
            <a:gdLst>
              <a:gd name="connsiteX0" fmla="*/ 2085174 w 2170632"/>
              <a:gd name="connsiteY0" fmla="*/ 0 h 205099"/>
              <a:gd name="connsiteX1" fmla="*/ 0 w 2170632"/>
              <a:gd name="connsiteY1" fmla="*/ 145279 h 205099"/>
              <a:gd name="connsiteX2" fmla="*/ 2170632 w 2170632"/>
              <a:gd name="connsiteY2" fmla="*/ 205099 h 205099"/>
              <a:gd name="connsiteX3" fmla="*/ 2085174 w 2170632"/>
              <a:gd name="connsiteY3" fmla="*/ 0 h 2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632" h="205099">
                <a:moveTo>
                  <a:pt x="2085174" y="0"/>
                </a:moveTo>
                <a:lnTo>
                  <a:pt x="0" y="145279"/>
                </a:lnTo>
                <a:lnTo>
                  <a:pt x="2170632" y="205099"/>
                </a:lnTo>
                <a:lnTo>
                  <a:pt x="2085174" y="0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Boden, drinnen enthält.&#10;&#10;Automatisch generierte Beschreibung">
            <a:extLst>
              <a:ext uri="{FF2B5EF4-FFF2-40B4-BE49-F238E27FC236}">
                <a16:creationId xmlns:a16="http://schemas.microsoft.com/office/drawing/2014/main" id="{16EEAA29-F1A7-1E41-94D8-5F94CF79BE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0957" y="-40104"/>
            <a:ext cx="3560992" cy="5193200"/>
          </a:xfrm>
          <a:prstGeom prst="rect">
            <a:avLst/>
          </a:prstGeom>
        </p:spPr>
      </p:pic>
      <p:sp>
        <p:nvSpPr>
          <p:cNvPr id="42" name="Freihandform 41">
            <a:extLst>
              <a:ext uri="{FF2B5EF4-FFF2-40B4-BE49-F238E27FC236}">
                <a16:creationId xmlns:a16="http://schemas.microsoft.com/office/drawing/2014/main" id="{F79F0C93-9462-DA76-2478-BF164F94B8B6}"/>
              </a:ext>
            </a:extLst>
          </p:cNvPr>
          <p:cNvSpPr/>
          <p:nvPr/>
        </p:nvSpPr>
        <p:spPr>
          <a:xfrm>
            <a:off x="5759245" y="-103239"/>
            <a:ext cx="3591232" cy="5043949"/>
          </a:xfrm>
          <a:custGeom>
            <a:avLst/>
            <a:gdLst>
              <a:gd name="connsiteX0" fmla="*/ 140110 w 3591232"/>
              <a:gd name="connsiteY0" fmla="*/ 5043949 h 5043949"/>
              <a:gd name="connsiteX1" fmla="*/ 597310 w 3591232"/>
              <a:gd name="connsiteY1" fmla="*/ 2168013 h 5043949"/>
              <a:gd name="connsiteX2" fmla="*/ 0 w 3591232"/>
              <a:gd name="connsiteY2" fmla="*/ 0 h 5043949"/>
              <a:gd name="connsiteX3" fmla="*/ 3554361 w 3591232"/>
              <a:gd name="connsiteY3" fmla="*/ 7374 h 5043949"/>
              <a:gd name="connsiteX4" fmla="*/ 3591232 w 3591232"/>
              <a:gd name="connsiteY4" fmla="*/ 4844845 h 5043949"/>
              <a:gd name="connsiteX5" fmla="*/ 140110 w 3591232"/>
              <a:gd name="connsiteY5" fmla="*/ 5043949 h 50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232" h="5043949">
                <a:moveTo>
                  <a:pt x="140110" y="5043949"/>
                </a:moveTo>
                <a:lnTo>
                  <a:pt x="597310" y="2168013"/>
                </a:lnTo>
                <a:lnTo>
                  <a:pt x="0" y="0"/>
                </a:lnTo>
                <a:lnTo>
                  <a:pt x="3554361" y="7374"/>
                </a:lnTo>
                <a:lnTo>
                  <a:pt x="3591232" y="4844845"/>
                </a:lnTo>
                <a:lnTo>
                  <a:pt x="140110" y="5043949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9B5C35F-5328-1462-E724-4565319699D4}"/>
              </a:ext>
            </a:extLst>
          </p:cNvPr>
          <p:cNvSpPr/>
          <p:nvPr/>
        </p:nvSpPr>
        <p:spPr>
          <a:xfrm rot="21120838">
            <a:off x="2607007" y="2415452"/>
            <a:ext cx="419807" cy="2842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FF63766-A671-AB46-5B6F-F34C4A8730C3}"/>
              </a:ext>
            </a:extLst>
          </p:cNvPr>
          <p:cNvSpPr/>
          <p:nvPr/>
        </p:nvSpPr>
        <p:spPr>
          <a:xfrm rot="295644">
            <a:off x="2358442" y="-72320"/>
            <a:ext cx="587078" cy="3343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Google Shape;355;p33"/>
          <p:cNvSpPr txBox="1">
            <a:spLocks noGrp="1"/>
          </p:cNvSpPr>
          <p:nvPr>
            <p:ph type="ctrTitle"/>
          </p:nvPr>
        </p:nvSpPr>
        <p:spPr>
          <a:xfrm>
            <a:off x="6790041" y="0"/>
            <a:ext cx="235395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OUR TEAM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56" name="Google Shape;356;p33"/>
          <p:cNvSpPr txBox="1"/>
          <p:nvPr/>
        </p:nvSpPr>
        <p:spPr>
          <a:xfrm>
            <a:off x="711275" y="1508863"/>
            <a:ext cx="1637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Front End</a:t>
            </a:r>
            <a:endParaRPr sz="1000" dirty="0">
              <a:solidFill>
                <a:schemeClr val="accen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 flipH="1">
            <a:off x="348875" y="1382138"/>
            <a:ext cx="2000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KILIAN SCHULTE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6751384" y="3692795"/>
            <a:ext cx="1637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bg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Graphics</a:t>
            </a:r>
            <a:endParaRPr sz="1000" dirty="0">
              <a:solidFill>
                <a:schemeClr val="bg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359" name="Google Shape;359;p33"/>
          <p:cNvSpPr txBox="1"/>
          <p:nvPr/>
        </p:nvSpPr>
        <p:spPr>
          <a:xfrm flipH="1">
            <a:off x="6751384" y="3624120"/>
            <a:ext cx="20001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DOMINIK WERNBERGER</a:t>
            </a:r>
            <a:endParaRPr sz="13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" name="Google Shape;356;p33">
            <a:extLst>
              <a:ext uri="{FF2B5EF4-FFF2-40B4-BE49-F238E27FC236}">
                <a16:creationId xmlns:a16="http://schemas.microsoft.com/office/drawing/2014/main" id="{B40AB39E-34EB-007B-D6C0-6CBADFF324FB}"/>
              </a:ext>
            </a:extLst>
          </p:cNvPr>
          <p:cNvSpPr txBox="1"/>
          <p:nvPr/>
        </p:nvSpPr>
        <p:spPr>
          <a:xfrm>
            <a:off x="1021724" y="3445046"/>
            <a:ext cx="1637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Back End</a:t>
            </a:r>
            <a:endParaRPr sz="1000" dirty="0">
              <a:solidFill>
                <a:schemeClr val="accen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" name="Google Shape;357;p33">
            <a:extLst>
              <a:ext uri="{FF2B5EF4-FFF2-40B4-BE49-F238E27FC236}">
                <a16:creationId xmlns:a16="http://schemas.microsoft.com/office/drawing/2014/main" id="{410E7F03-293F-8049-C2D3-01414B3A3D3D}"/>
              </a:ext>
            </a:extLst>
          </p:cNvPr>
          <p:cNvSpPr txBox="1"/>
          <p:nvPr/>
        </p:nvSpPr>
        <p:spPr>
          <a:xfrm flipH="1">
            <a:off x="659324" y="3318321"/>
            <a:ext cx="2000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TIM BENTHIEN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Google Shape;358;p33">
            <a:extLst>
              <a:ext uri="{FF2B5EF4-FFF2-40B4-BE49-F238E27FC236}">
                <a16:creationId xmlns:a16="http://schemas.microsoft.com/office/drawing/2014/main" id="{0563F125-08AE-6FEB-7B37-8A31D85D06CB}"/>
              </a:ext>
            </a:extLst>
          </p:cNvPr>
          <p:cNvSpPr txBox="1"/>
          <p:nvPr/>
        </p:nvSpPr>
        <p:spPr>
          <a:xfrm>
            <a:off x="6402288" y="1421727"/>
            <a:ext cx="1637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bg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Concept and Design</a:t>
            </a:r>
            <a:endParaRPr sz="1000" dirty="0">
              <a:solidFill>
                <a:schemeClr val="bg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7" name="Google Shape;359;p33">
            <a:extLst>
              <a:ext uri="{FF2B5EF4-FFF2-40B4-BE49-F238E27FC236}">
                <a16:creationId xmlns:a16="http://schemas.microsoft.com/office/drawing/2014/main" id="{8436CF4F-D9C8-9857-220C-636422CD8D41}"/>
              </a:ext>
            </a:extLst>
          </p:cNvPr>
          <p:cNvSpPr txBox="1"/>
          <p:nvPr/>
        </p:nvSpPr>
        <p:spPr>
          <a:xfrm flipH="1">
            <a:off x="6402288" y="1353052"/>
            <a:ext cx="20001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ANJA OBERENDER</a:t>
            </a:r>
            <a:endParaRPr sz="1300" b="1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A6D955-E317-1D23-78C2-27F8199CD4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" y="4788668"/>
            <a:ext cx="278886" cy="278886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6F567CD-9C18-9E79-24DF-B664862DA2E4}"/>
              </a:ext>
            </a:extLst>
          </p:cNvPr>
          <p:cNvCxnSpPr>
            <a:cxnSpLocks/>
          </p:cNvCxnSpPr>
          <p:nvPr/>
        </p:nvCxnSpPr>
        <p:spPr>
          <a:xfrm flipH="1">
            <a:off x="2849485" y="-40105"/>
            <a:ext cx="238546" cy="2712867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93DA7FA4-897C-2221-B854-7940FC06BAD6}"/>
              </a:ext>
            </a:extLst>
          </p:cNvPr>
          <p:cNvCxnSpPr>
            <a:cxnSpLocks/>
          </p:cNvCxnSpPr>
          <p:nvPr/>
        </p:nvCxnSpPr>
        <p:spPr>
          <a:xfrm>
            <a:off x="2852440" y="2634509"/>
            <a:ext cx="355551" cy="2518586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32DA77D-F142-751C-AC9B-C807E87C88EA}"/>
              </a:ext>
            </a:extLst>
          </p:cNvPr>
          <p:cNvCxnSpPr>
            <a:cxnSpLocks/>
          </p:cNvCxnSpPr>
          <p:nvPr/>
        </p:nvCxnSpPr>
        <p:spPr>
          <a:xfrm flipH="1">
            <a:off x="5849007" y="2045774"/>
            <a:ext cx="509638" cy="3107321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522DD048-4FE3-ACFE-8E4C-9532EF19C8AB}"/>
              </a:ext>
            </a:extLst>
          </p:cNvPr>
          <p:cNvCxnSpPr>
            <a:cxnSpLocks/>
          </p:cNvCxnSpPr>
          <p:nvPr/>
        </p:nvCxnSpPr>
        <p:spPr>
          <a:xfrm flipH="1" flipV="1">
            <a:off x="5782183" y="-48927"/>
            <a:ext cx="573507" cy="2122859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Google Shape;353;p33"/>
          <p:cNvSpPr/>
          <p:nvPr/>
        </p:nvSpPr>
        <p:spPr>
          <a:xfrm rot="21258146">
            <a:off x="122490" y="468295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4;p33">
            <a:extLst>
              <a:ext uri="{FF2B5EF4-FFF2-40B4-BE49-F238E27FC236}">
                <a16:creationId xmlns:a16="http://schemas.microsoft.com/office/drawing/2014/main" id="{325D76DF-0533-289E-240E-FAA8D62CEB73}"/>
              </a:ext>
            </a:extLst>
          </p:cNvPr>
          <p:cNvSpPr/>
          <p:nvPr/>
        </p:nvSpPr>
        <p:spPr>
          <a:xfrm rot="914792">
            <a:off x="5928953" y="628932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Freihandform 36">
            <a:extLst>
              <a:ext uri="{FF2B5EF4-FFF2-40B4-BE49-F238E27FC236}">
                <a16:creationId xmlns:a16="http://schemas.microsoft.com/office/drawing/2014/main" id="{49906C39-31E0-0DD8-2FD7-613E963882AD}"/>
              </a:ext>
            </a:extLst>
          </p:cNvPr>
          <p:cNvSpPr/>
          <p:nvPr/>
        </p:nvSpPr>
        <p:spPr>
          <a:xfrm>
            <a:off x="-246743" y="4390571"/>
            <a:ext cx="9521372" cy="965200"/>
          </a:xfrm>
          <a:custGeom>
            <a:avLst/>
            <a:gdLst>
              <a:gd name="connsiteX0" fmla="*/ 188686 w 9521372"/>
              <a:gd name="connsiteY0" fmla="*/ 72572 h 965200"/>
              <a:gd name="connsiteX1" fmla="*/ 4862286 w 9521372"/>
              <a:gd name="connsiteY1" fmla="*/ 595086 h 965200"/>
              <a:gd name="connsiteX2" fmla="*/ 9470572 w 9521372"/>
              <a:gd name="connsiteY2" fmla="*/ 0 h 965200"/>
              <a:gd name="connsiteX3" fmla="*/ 9521372 w 9521372"/>
              <a:gd name="connsiteY3" fmla="*/ 965200 h 965200"/>
              <a:gd name="connsiteX4" fmla="*/ 0 w 9521372"/>
              <a:gd name="connsiteY4" fmla="*/ 965200 h 965200"/>
              <a:gd name="connsiteX5" fmla="*/ 188686 w 9521372"/>
              <a:gd name="connsiteY5" fmla="*/ 72572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1372" h="965200">
                <a:moveTo>
                  <a:pt x="188686" y="72572"/>
                </a:moveTo>
                <a:lnTo>
                  <a:pt x="4862286" y="595086"/>
                </a:lnTo>
                <a:lnTo>
                  <a:pt x="9470572" y="0"/>
                </a:lnTo>
                <a:lnTo>
                  <a:pt x="9521372" y="965200"/>
                </a:lnTo>
                <a:lnTo>
                  <a:pt x="0" y="965200"/>
                </a:lnTo>
                <a:lnTo>
                  <a:pt x="188686" y="72572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Google Shape;354;p33"/>
          <p:cNvSpPr/>
          <p:nvPr/>
        </p:nvSpPr>
        <p:spPr>
          <a:xfrm rot="914792">
            <a:off x="6278049" y="2900000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3;p33">
            <a:extLst>
              <a:ext uri="{FF2B5EF4-FFF2-40B4-BE49-F238E27FC236}">
                <a16:creationId xmlns:a16="http://schemas.microsoft.com/office/drawing/2014/main" id="{6EF4A63F-540F-6083-032A-67277D8D0A31}"/>
              </a:ext>
            </a:extLst>
          </p:cNvPr>
          <p:cNvSpPr/>
          <p:nvPr/>
        </p:nvSpPr>
        <p:spPr>
          <a:xfrm rot="-194701">
            <a:off x="432939" y="2404478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53;p33">
            <a:extLst>
              <a:ext uri="{FF2B5EF4-FFF2-40B4-BE49-F238E27FC236}">
                <a16:creationId xmlns:a16="http://schemas.microsoft.com/office/drawing/2014/main" id="{1F73E86D-C04B-7B17-C40E-182C5547A1F8}"/>
              </a:ext>
            </a:extLst>
          </p:cNvPr>
          <p:cNvSpPr/>
          <p:nvPr/>
        </p:nvSpPr>
        <p:spPr>
          <a:xfrm rot="843742">
            <a:off x="1099313" y="3764742"/>
            <a:ext cx="1275681" cy="1105078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57;p33">
            <a:extLst>
              <a:ext uri="{FF2B5EF4-FFF2-40B4-BE49-F238E27FC236}">
                <a16:creationId xmlns:a16="http://schemas.microsoft.com/office/drawing/2014/main" id="{BCD49E43-2F3B-E17F-3713-AD642DE07E26}"/>
              </a:ext>
            </a:extLst>
          </p:cNvPr>
          <p:cNvSpPr txBox="1"/>
          <p:nvPr/>
        </p:nvSpPr>
        <p:spPr>
          <a:xfrm flipH="1">
            <a:off x="221774" y="3988561"/>
            <a:ext cx="2000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SAMMY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" name="Google Shape;356;p33">
            <a:extLst>
              <a:ext uri="{FF2B5EF4-FFF2-40B4-BE49-F238E27FC236}">
                <a16:creationId xmlns:a16="http://schemas.microsoft.com/office/drawing/2014/main" id="{4F1AC444-880C-2BF7-B2C8-9EA4171C32B8}"/>
              </a:ext>
            </a:extLst>
          </p:cNvPr>
          <p:cNvSpPr txBox="1"/>
          <p:nvPr/>
        </p:nvSpPr>
        <p:spPr>
          <a:xfrm>
            <a:off x="589380" y="4102058"/>
            <a:ext cx="1637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Emotional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Support Cat</a:t>
            </a:r>
            <a:endParaRPr sz="1000" dirty="0">
              <a:solidFill>
                <a:schemeClr val="accen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F1535333-415E-414C-2B02-B4091FBC591E}"/>
              </a:ext>
            </a:extLst>
          </p:cNvPr>
          <p:cNvCxnSpPr>
            <a:cxnSpLocks/>
          </p:cNvCxnSpPr>
          <p:nvPr/>
        </p:nvCxnSpPr>
        <p:spPr>
          <a:xfrm>
            <a:off x="3110424" y="17092"/>
            <a:ext cx="2755901" cy="0"/>
          </a:xfrm>
          <a:prstGeom prst="line">
            <a:avLst/>
          </a:prstGeom>
          <a:ln w="57150">
            <a:solidFill>
              <a:srgbClr val="A12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ihandform 49">
            <a:extLst>
              <a:ext uri="{FF2B5EF4-FFF2-40B4-BE49-F238E27FC236}">
                <a16:creationId xmlns:a16="http://schemas.microsoft.com/office/drawing/2014/main" id="{0AAAEBBF-F91D-E86E-85DD-EBA35B1123C2}"/>
              </a:ext>
            </a:extLst>
          </p:cNvPr>
          <p:cNvSpPr/>
          <p:nvPr/>
        </p:nvSpPr>
        <p:spPr>
          <a:xfrm>
            <a:off x="3093578" y="-282011"/>
            <a:ext cx="2785929" cy="435835"/>
          </a:xfrm>
          <a:custGeom>
            <a:avLst/>
            <a:gdLst>
              <a:gd name="connsiteX0" fmla="*/ 0 w 2785929"/>
              <a:gd name="connsiteY0" fmla="*/ 435835 h 435835"/>
              <a:gd name="connsiteX1" fmla="*/ 2785929 w 2785929"/>
              <a:gd name="connsiteY1" fmla="*/ 324740 h 435835"/>
              <a:gd name="connsiteX2" fmla="*/ 2785929 w 2785929"/>
              <a:gd name="connsiteY2" fmla="*/ 0 h 435835"/>
              <a:gd name="connsiteX3" fmla="*/ 8545 w 2785929"/>
              <a:gd name="connsiteY3" fmla="*/ 0 h 435835"/>
              <a:gd name="connsiteX4" fmla="*/ 0 w 2785929"/>
              <a:gd name="connsiteY4" fmla="*/ 435835 h 43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929" h="435835">
                <a:moveTo>
                  <a:pt x="0" y="435835"/>
                </a:moveTo>
                <a:lnTo>
                  <a:pt x="2785929" y="324740"/>
                </a:lnTo>
                <a:lnTo>
                  <a:pt x="2785929" y="0"/>
                </a:lnTo>
                <a:lnTo>
                  <a:pt x="8545" y="0"/>
                </a:lnTo>
                <a:lnTo>
                  <a:pt x="0" y="435835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8598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E12452BD-99A2-4EDE-A602-4E9DDE2B4E93}"/>
              </a:ext>
            </a:extLst>
          </p:cNvPr>
          <p:cNvSpPr/>
          <p:nvPr/>
        </p:nvSpPr>
        <p:spPr>
          <a:xfrm>
            <a:off x="-199105" y="3996813"/>
            <a:ext cx="3237271" cy="1445342"/>
          </a:xfrm>
          <a:custGeom>
            <a:avLst/>
            <a:gdLst>
              <a:gd name="connsiteX0" fmla="*/ 3075039 w 3237271"/>
              <a:gd name="connsiteY0" fmla="*/ 1165122 h 1445342"/>
              <a:gd name="connsiteX1" fmla="*/ 51620 w 3237271"/>
              <a:gd name="connsiteY1" fmla="*/ 0 h 1445342"/>
              <a:gd name="connsiteX2" fmla="*/ 0 w 3237271"/>
              <a:gd name="connsiteY2" fmla="*/ 1349477 h 1445342"/>
              <a:gd name="connsiteX3" fmla="*/ 3237271 w 3237271"/>
              <a:gd name="connsiteY3" fmla="*/ 1445342 h 1445342"/>
              <a:gd name="connsiteX4" fmla="*/ 3075039 w 3237271"/>
              <a:gd name="connsiteY4" fmla="*/ 1165122 h 144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7271" h="1445342">
                <a:moveTo>
                  <a:pt x="3075039" y="1165122"/>
                </a:moveTo>
                <a:lnTo>
                  <a:pt x="51620" y="0"/>
                </a:lnTo>
                <a:lnTo>
                  <a:pt x="0" y="1349477"/>
                </a:lnTo>
                <a:lnTo>
                  <a:pt x="3237271" y="1445342"/>
                </a:lnTo>
                <a:lnTo>
                  <a:pt x="3075039" y="1165122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2B6568-B7BA-3793-2A6B-EFBA2B809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6" y="290297"/>
            <a:ext cx="8691248" cy="45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28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2667000" ty="0" sx="100000" sy="100000" flip="none" algn="tl"/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838200" y="1985413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9851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PROBLEM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lt1"/>
                </a:solidFill>
              </a:rPr>
              <a:t>You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don‘t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know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how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you‘ll</a:t>
            </a:r>
            <a:r>
              <a:rPr lang="de-DE" sz="1200" dirty="0">
                <a:solidFill>
                  <a:schemeClr val="lt1"/>
                </a:solidFill>
              </a:rPr>
              <a:t> live in </a:t>
            </a:r>
            <a:r>
              <a:rPr lang="de-DE" sz="1200" dirty="0" err="1">
                <a:solidFill>
                  <a:schemeClr val="lt1"/>
                </a:solidFill>
              </a:rPr>
              <a:t>the</a:t>
            </a:r>
            <a:r>
              <a:rPr lang="de-DE" sz="1200" dirty="0">
                <a:solidFill>
                  <a:schemeClr val="lt1"/>
                </a:solidFill>
              </a:rPr>
              <a:t> </a:t>
            </a:r>
            <a:r>
              <a:rPr lang="de-DE" sz="1200" dirty="0" err="1">
                <a:solidFill>
                  <a:schemeClr val="lt1"/>
                </a:solidFill>
              </a:rPr>
              <a:t>future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4"/>
          </p:nvPr>
        </p:nvSpPr>
        <p:spPr>
          <a:xfrm flipH="1">
            <a:off x="6915357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1232B"/>
                </a:solidFill>
              </a:rPr>
              <a:t>Plan your dream house and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1232B"/>
                </a:solidFill>
              </a:rPr>
              <a:t>know your finances</a:t>
            </a:r>
            <a:endParaRPr sz="1200" dirty="0">
              <a:solidFill>
                <a:srgbClr val="A1232B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ctrTitle" idx="5"/>
          </p:nvPr>
        </p:nvSpPr>
        <p:spPr>
          <a:xfrm flipH="1">
            <a:off x="5993542" y="2430637"/>
            <a:ext cx="2988225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HOUSECRUSH</a:t>
            </a:r>
            <a:endParaRPr sz="2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0AC18C-4498-87A8-FB1D-3E233DA5DF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008" y="2012529"/>
            <a:ext cx="549449" cy="549449"/>
          </a:xfrm>
          <a:prstGeom prst="rect">
            <a:avLst/>
          </a:prstGeom>
        </p:spPr>
      </p:pic>
      <p:grpSp>
        <p:nvGrpSpPr>
          <p:cNvPr id="4" name="Google Shape;5364;p51">
            <a:extLst>
              <a:ext uri="{FF2B5EF4-FFF2-40B4-BE49-F238E27FC236}">
                <a16:creationId xmlns:a16="http://schemas.microsoft.com/office/drawing/2014/main" id="{2E3BA2AC-970B-6D53-F174-4AC144A48DA4}"/>
              </a:ext>
            </a:extLst>
          </p:cNvPr>
          <p:cNvGrpSpPr/>
          <p:nvPr/>
        </p:nvGrpSpPr>
        <p:grpSpPr>
          <a:xfrm>
            <a:off x="994878" y="2078131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5" name="Google Shape;5365;p51">
              <a:extLst>
                <a:ext uri="{FF2B5EF4-FFF2-40B4-BE49-F238E27FC236}">
                  <a16:creationId xmlns:a16="http://schemas.microsoft.com/office/drawing/2014/main" id="{D7B47F60-761D-E899-50A7-5284858CFEB9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66;p51">
              <a:extLst>
                <a:ext uri="{FF2B5EF4-FFF2-40B4-BE49-F238E27FC236}">
                  <a16:creationId xmlns:a16="http://schemas.microsoft.com/office/drawing/2014/main" id="{9D75392A-F41C-092C-A940-67618265DAA8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67;p51">
              <a:extLst>
                <a:ext uri="{FF2B5EF4-FFF2-40B4-BE49-F238E27FC236}">
                  <a16:creationId xmlns:a16="http://schemas.microsoft.com/office/drawing/2014/main" id="{404AF5C8-D60C-E4BE-5EE1-72D8D26DD1B0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Freihandform 18">
            <a:extLst>
              <a:ext uri="{FF2B5EF4-FFF2-40B4-BE49-F238E27FC236}">
                <a16:creationId xmlns:a16="http://schemas.microsoft.com/office/drawing/2014/main" id="{8783D55D-2DBB-EFEC-CF81-B549DE778FE1}"/>
              </a:ext>
            </a:extLst>
          </p:cNvPr>
          <p:cNvSpPr/>
          <p:nvPr/>
        </p:nvSpPr>
        <p:spPr>
          <a:xfrm>
            <a:off x="2540000" y="-348343"/>
            <a:ext cx="1262743" cy="5842000"/>
          </a:xfrm>
          <a:custGeom>
            <a:avLst/>
            <a:gdLst>
              <a:gd name="connsiteX0" fmla="*/ 275771 w 1262743"/>
              <a:gd name="connsiteY0" fmla="*/ 290286 h 5842000"/>
              <a:gd name="connsiteX1" fmla="*/ 1262743 w 1262743"/>
              <a:gd name="connsiteY1" fmla="*/ 5842000 h 5842000"/>
              <a:gd name="connsiteX2" fmla="*/ 718457 w 1262743"/>
              <a:gd name="connsiteY2" fmla="*/ 5827486 h 5842000"/>
              <a:gd name="connsiteX3" fmla="*/ 0 w 1262743"/>
              <a:gd name="connsiteY3" fmla="*/ 0 h 5842000"/>
              <a:gd name="connsiteX4" fmla="*/ 275771 w 1262743"/>
              <a:gd name="connsiteY4" fmla="*/ 290286 h 58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743" h="5842000">
                <a:moveTo>
                  <a:pt x="275771" y="290286"/>
                </a:moveTo>
                <a:lnTo>
                  <a:pt x="1262743" y="5842000"/>
                </a:lnTo>
                <a:lnTo>
                  <a:pt x="718457" y="5827486"/>
                </a:lnTo>
                <a:lnTo>
                  <a:pt x="0" y="0"/>
                </a:lnTo>
                <a:lnTo>
                  <a:pt x="275771" y="290286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8503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-1270000" ty="-1022350" sx="100000" sy="100000" flip="none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490462" y="353701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LIVE DEMO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490462" y="4018401"/>
            <a:ext cx="274002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 err="1"/>
              <a:t>www.h</a:t>
            </a:r>
            <a:r>
              <a:rPr lang="en" sz="1600" b="1" dirty="0" err="1">
                <a:solidFill>
                  <a:schemeClr val="lt1"/>
                </a:solidFill>
              </a:rPr>
              <a:t>ousecrush.schultek.de</a:t>
            </a:r>
            <a:endParaRPr sz="1600" b="1" dirty="0">
              <a:solidFill>
                <a:schemeClr val="l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D3DEF7-4B04-6F7A-BDA2-41F06EBCA0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2" y="1324201"/>
            <a:ext cx="2740025" cy="2740025"/>
          </a:xfrm>
          <a:prstGeom prst="rect">
            <a:avLst/>
          </a:pr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3145C8DA-CD6C-2232-9885-B171E74AD3EE}"/>
              </a:ext>
            </a:extLst>
          </p:cNvPr>
          <p:cNvSpPr/>
          <p:nvPr/>
        </p:nvSpPr>
        <p:spPr>
          <a:xfrm>
            <a:off x="7008313" y="2185792"/>
            <a:ext cx="1177446" cy="876822"/>
          </a:xfrm>
          <a:custGeom>
            <a:avLst/>
            <a:gdLst>
              <a:gd name="connsiteX0" fmla="*/ 194154 w 1064713"/>
              <a:gd name="connsiteY0" fmla="*/ 0 h 826718"/>
              <a:gd name="connsiteX1" fmla="*/ 0 w 1064713"/>
              <a:gd name="connsiteY1" fmla="*/ 620038 h 826718"/>
              <a:gd name="connsiteX2" fmla="*/ 864296 w 1064713"/>
              <a:gd name="connsiteY2" fmla="*/ 826718 h 826718"/>
              <a:gd name="connsiteX3" fmla="*/ 1064713 w 1064713"/>
              <a:gd name="connsiteY3" fmla="*/ 200416 h 826718"/>
              <a:gd name="connsiteX4" fmla="*/ 194154 w 1064713"/>
              <a:gd name="connsiteY4" fmla="*/ 0 h 82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713" h="826718">
                <a:moveTo>
                  <a:pt x="194154" y="0"/>
                </a:moveTo>
                <a:lnTo>
                  <a:pt x="0" y="620038"/>
                </a:lnTo>
                <a:lnTo>
                  <a:pt x="864296" y="826718"/>
                </a:lnTo>
                <a:lnTo>
                  <a:pt x="1064713" y="200416"/>
                </a:lnTo>
                <a:lnTo>
                  <a:pt x="194154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221DB2-17F1-892A-6CCE-EBCE6816CB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18463">
            <a:off x="7205427" y="2440194"/>
            <a:ext cx="795744" cy="342965"/>
          </a:xfrm>
          <a:prstGeom prst="rect">
            <a:avLst/>
          </a:prstGeom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CF92A041-0604-714F-E211-680C26C255A6}"/>
              </a:ext>
            </a:extLst>
          </p:cNvPr>
          <p:cNvSpPr/>
          <p:nvPr/>
        </p:nvSpPr>
        <p:spPr>
          <a:xfrm>
            <a:off x="4767943" y="4811486"/>
            <a:ext cx="4513943" cy="696685"/>
          </a:xfrm>
          <a:custGeom>
            <a:avLst/>
            <a:gdLst>
              <a:gd name="connsiteX0" fmla="*/ 283028 w 4513943"/>
              <a:gd name="connsiteY0" fmla="*/ 0 h 696685"/>
              <a:gd name="connsiteX1" fmla="*/ 4513943 w 4513943"/>
              <a:gd name="connsiteY1" fmla="*/ 312057 h 696685"/>
              <a:gd name="connsiteX2" fmla="*/ 4419600 w 4513943"/>
              <a:gd name="connsiteY2" fmla="*/ 566057 h 696685"/>
              <a:gd name="connsiteX3" fmla="*/ 0 w 4513943"/>
              <a:gd name="connsiteY3" fmla="*/ 696685 h 696685"/>
              <a:gd name="connsiteX4" fmla="*/ 283028 w 4513943"/>
              <a:gd name="connsiteY4" fmla="*/ 0 h 69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3943" h="696685">
                <a:moveTo>
                  <a:pt x="283028" y="0"/>
                </a:moveTo>
                <a:lnTo>
                  <a:pt x="4513943" y="312057"/>
                </a:lnTo>
                <a:lnTo>
                  <a:pt x="4419600" y="566057"/>
                </a:lnTo>
                <a:lnTo>
                  <a:pt x="0" y="696685"/>
                </a:lnTo>
                <a:lnTo>
                  <a:pt x="283028" y="0"/>
                </a:lnTo>
                <a:close/>
              </a:path>
            </a:pathLst>
          </a:custGeom>
          <a:solidFill>
            <a:srgbClr val="A1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6EAA-EFF3-B951-5FE9-FF87BD09A2C3}"/>
              </a:ext>
            </a:extLst>
          </p:cNvPr>
          <p:cNvSpPr txBox="1"/>
          <p:nvPr/>
        </p:nvSpPr>
        <p:spPr>
          <a:xfrm>
            <a:off x="-447675" y="4897089"/>
            <a:ext cx="22208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</a:rPr>
              <a:t>Backup: https://</a:t>
            </a:r>
            <a:r>
              <a:rPr lang="de-DE" sz="900" dirty="0" err="1">
                <a:solidFill>
                  <a:schemeClr val="bg1"/>
                </a:solidFill>
              </a:rPr>
              <a:t>youtu.be</a:t>
            </a:r>
            <a:r>
              <a:rPr lang="de-DE" sz="900" dirty="0">
                <a:solidFill>
                  <a:schemeClr val="bg1"/>
                </a:solidFill>
              </a:rPr>
              <a:t>/SXE0UHpfxZc</a:t>
            </a:r>
          </a:p>
        </p:txBody>
      </p:sp>
    </p:spTree>
    <p:extLst>
      <p:ext uri="{BB962C8B-B14F-4D97-AF65-F5344CB8AC3E}">
        <p14:creationId xmlns:p14="http://schemas.microsoft.com/office/powerpoint/2010/main" val="10082339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0C83B9-B37C-475B-A35D-7F7A4197C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46" y="1763113"/>
            <a:ext cx="2211458" cy="4422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9E0E8C6-AE90-AD19-F92C-C505A3A26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5168" y="1704055"/>
            <a:ext cx="1173661" cy="61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7CAC46-F2AA-6C16-A183-CCE2261887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60C1B"/>
              </a:clrFrom>
              <a:clrTo>
                <a:srgbClr val="060C1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31" r="89925">
                        <a14:foregroundMark x1="35687" y1="60000" x2="39360" y2="60909"/>
                        <a14:foregroundMark x1="27495" y1="43636" x2="29661" y2="44545"/>
                        <a14:foregroundMark x1="17891" y1="45909" x2="20056" y2="46818"/>
                        <a14:foregroundMark x1="8475" y1="43636" x2="10640" y2="44545"/>
                        <a14:foregroundMark x1="4331" y1="42273" x2="4331" y2="56364"/>
                        <a14:foregroundMark x1="57627" y1="33636" x2="63559" y2="34545"/>
                        <a14:foregroundMark x1="67702" y1="42273" x2="67702" y2="53182"/>
                        <a14:foregroundMark x1="81733" y1="38182" x2="83710" y2="4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716" y="3012162"/>
            <a:ext cx="2678083" cy="554782"/>
          </a:xfrm>
          <a:prstGeom prst="rect">
            <a:avLst/>
          </a:prstGeom>
        </p:spPr>
      </p:pic>
      <p:pic>
        <p:nvPicPr>
          <p:cNvPr id="2052" name="Picture 4" descr="Finanzierung mit Interhyp - die Experten für Baufinanzierung">
            <a:extLst>
              <a:ext uri="{FF2B5EF4-FFF2-40B4-BE49-F238E27FC236}">
                <a16:creationId xmlns:a16="http://schemas.microsoft.com/office/drawing/2014/main" id="{DCA79CF4-7091-6082-42FE-656F7B5ED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0035" y="2986211"/>
            <a:ext cx="2874379" cy="6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B14015-1BD1-AE1D-85C6-D93FE8AEC232}"/>
              </a:ext>
            </a:extLst>
          </p:cNvPr>
          <p:cNvSpPr txBox="1"/>
          <p:nvPr/>
        </p:nvSpPr>
        <p:spPr>
          <a:xfrm>
            <a:off x="1983791" y="119270"/>
            <a:ext cx="5176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THANKS FOR LISTENING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8DCC405-648F-30B4-0D68-323DC9AAF11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0793" y="1763113"/>
            <a:ext cx="2455129" cy="649209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9DF0472E-4BFA-57B3-5BB4-57B584CF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464" y="4166783"/>
            <a:ext cx="4043067" cy="946200"/>
          </a:xfrm>
        </p:spPr>
        <p:txBody>
          <a:bodyPr/>
          <a:lstStyle/>
          <a:p>
            <a:pPr algn="ctr"/>
            <a:r>
              <a:rPr lang="de-DE" sz="2800" dirty="0">
                <a:solidFill>
                  <a:srgbClr val="A1232B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599289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Presentation template by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dirty="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Icons by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dirty="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Infographics by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dirty="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Images created by </a:t>
            </a:r>
            <a:r>
              <a:rPr lang="en" dirty="0" err="1">
                <a:solidFill>
                  <a:schemeClr val="dk1"/>
                </a:solidFill>
                <a:highlight>
                  <a:srgbClr val="B7B7B7"/>
                </a:highlight>
              </a:rPr>
              <a:t>Freepik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- </a:t>
            </a:r>
            <a:r>
              <a:rPr lang="en" dirty="0" err="1">
                <a:solidFill>
                  <a:schemeClr val="lt1"/>
                </a:solidFill>
              </a:rPr>
              <a:t>Freepik</a:t>
            </a:r>
            <a:endParaRPr dirty="0"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Author introduction slide photo created by </a:t>
            </a:r>
            <a:r>
              <a:rPr lang="en" dirty="0" err="1">
                <a:solidFill>
                  <a:schemeClr val="lt1"/>
                </a:solidFill>
              </a:rPr>
              <a:t>Freepik</a:t>
            </a:r>
            <a:endParaRPr dirty="0"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Text &amp; Image slide photo created by </a:t>
            </a:r>
            <a:r>
              <a:rPr lang="en" dirty="0" err="1">
                <a:solidFill>
                  <a:schemeClr val="lt1"/>
                </a:solidFill>
              </a:rPr>
              <a:t>Freepik.com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1" name="Google Shape;461;p41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TEMPLATE CREDITS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4721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rketing Newsletter">
  <a:themeElements>
    <a:clrScheme name="Benutzerdefiniert 1">
      <a:dk1>
        <a:srgbClr val="A1232B"/>
      </a:dk1>
      <a:lt1>
        <a:srgbClr val="F3F3F3"/>
      </a:lt1>
      <a:dk2>
        <a:srgbClr val="D9D9D9"/>
      </a:dk2>
      <a:lt2>
        <a:srgbClr val="E54045"/>
      </a:lt2>
      <a:accent1>
        <a:srgbClr val="7A2008"/>
      </a:accent1>
      <a:accent2>
        <a:srgbClr val="B68679"/>
      </a:accent2>
      <a:accent3>
        <a:srgbClr val="FF8D6E"/>
      </a:accent3>
      <a:accent4>
        <a:srgbClr val="DF8770"/>
      </a:accent4>
      <a:accent5>
        <a:srgbClr val="A52300"/>
      </a:accent5>
      <a:accent6>
        <a:srgbClr val="C32900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Macintosh PowerPoint</Application>
  <PresentationFormat>Bildschirmpräsentation (16:9)</PresentationFormat>
  <Paragraphs>34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Arial</vt:lpstr>
      <vt:lpstr>Assistant Light</vt:lpstr>
      <vt:lpstr>Nunito Sans</vt:lpstr>
      <vt:lpstr>Nunito Sans ExtraBold</vt:lpstr>
      <vt:lpstr>Pontano Sans</vt:lpstr>
      <vt:lpstr>Roboto Slab Light</vt:lpstr>
      <vt:lpstr>Marketing Newsletter</vt:lpstr>
      <vt:lpstr>PowerPoint-Präsentation</vt:lpstr>
      <vt:lpstr>OUR TEAM</vt:lpstr>
      <vt:lpstr>PowerPoint-Präsentation</vt:lpstr>
      <vt:lpstr>PROBLEM</vt:lpstr>
      <vt:lpstr>LIVE DEMO</vt:lpstr>
      <vt:lpstr>ANY QUESTIONS?</vt:lpstr>
      <vt:lpstr>PRESENTATION TEMPLATE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Wernberger, Dominik</cp:lastModifiedBy>
  <cp:revision>12</cp:revision>
  <dcterms:modified xsi:type="dcterms:W3CDTF">2022-11-19T23:18:00Z</dcterms:modified>
</cp:coreProperties>
</file>